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075CE7-AE06-4451-83AA-E867AE48ACB0}" v="1" dt="2026-06-30T15:20:53.4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65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en Wotherspoon" userId="aa6f363f-c88f-4d43-967d-d59d4b06ca0f" providerId="ADAL" clId="{138A0F0A-FE42-4765-93BD-CF322194C96F}"/>
    <pc:docChg chg="undo custSel modSld">
      <pc:chgData name="Lauren Wotherspoon" userId="aa6f363f-c88f-4d43-967d-d59d4b06ca0f" providerId="ADAL" clId="{138A0F0A-FE42-4765-93BD-CF322194C96F}" dt="2026-06-30T15:20:59.316" v="7" actId="1076"/>
      <pc:docMkLst>
        <pc:docMk/>
      </pc:docMkLst>
      <pc:sldChg chg="addSp delSp modSp mod">
        <pc:chgData name="Lauren Wotherspoon" userId="aa6f363f-c88f-4d43-967d-d59d4b06ca0f" providerId="ADAL" clId="{138A0F0A-FE42-4765-93BD-CF322194C96F}" dt="2026-06-30T15:20:59.316" v="7" actId="1076"/>
        <pc:sldMkLst>
          <pc:docMk/>
          <pc:sldMk cId="3220278506" sldId="256"/>
        </pc:sldMkLst>
        <pc:spChg chg="mod">
          <ac:chgData name="Lauren Wotherspoon" userId="aa6f363f-c88f-4d43-967d-d59d4b06ca0f" providerId="ADAL" clId="{138A0F0A-FE42-4765-93BD-CF322194C96F}" dt="2026-06-30T15:17:57.608" v="2" actId="1076"/>
          <ac:spMkLst>
            <pc:docMk/>
            <pc:sldMk cId="3220278506" sldId="256"/>
            <ac:spMk id="3" creationId="{8E408176-6236-56D8-B175-0ACF7F4FB9BC}"/>
          </ac:spMkLst>
        </pc:spChg>
        <pc:spChg chg="mod">
          <ac:chgData name="Lauren Wotherspoon" userId="aa6f363f-c88f-4d43-967d-d59d4b06ca0f" providerId="ADAL" clId="{138A0F0A-FE42-4765-93BD-CF322194C96F}" dt="2026-06-30T15:18:14.994" v="5" actId="1076"/>
          <ac:spMkLst>
            <pc:docMk/>
            <pc:sldMk cId="3220278506" sldId="256"/>
            <ac:spMk id="5" creationId="{3129D68B-0064-0AA8-D0F2-726B72E2B301}"/>
          </ac:spMkLst>
        </pc:spChg>
        <pc:spChg chg="del">
          <ac:chgData name="Lauren Wotherspoon" userId="aa6f363f-c88f-4d43-967d-d59d4b06ca0f" providerId="ADAL" clId="{138A0F0A-FE42-4765-93BD-CF322194C96F}" dt="2026-06-30T15:17:45.565" v="0" actId="478"/>
          <ac:spMkLst>
            <pc:docMk/>
            <pc:sldMk cId="3220278506" sldId="256"/>
            <ac:spMk id="47" creationId="{02391B67-DDDA-6ED6-CDF0-84A1725F6736}"/>
          </ac:spMkLst>
        </pc:spChg>
        <pc:spChg chg="del">
          <ac:chgData name="Lauren Wotherspoon" userId="aa6f363f-c88f-4d43-967d-d59d4b06ca0f" providerId="ADAL" clId="{138A0F0A-FE42-4765-93BD-CF322194C96F}" dt="2026-06-30T15:17:47.403" v="1" actId="478"/>
          <ac:spMkLst>
            <pc:docMk/>
            <pc:sldMk cId="3220278506" sldId="256"/>
            <ac:spMk id="48" creationId="{751EA4D5-BC23-7CE9-B2C8-4BD8B354B231}"/>
          </ac:spMkLst>
        </pc:spChg>
        <pc:grpChg chg="mod">
          <ac:chgData name="Lauren Wotherspoon" userId="aa6f363f-c88f-4d43-967d-d59d4b06ca0f" providerId="ADAL" clId="{138A0F0A-FE42-4765-93BD-CF322194C96F}" dt="2026-06-30T15:18:14.994" v="5" actId="1076"/>
          <ac:grpSpMkLst>
            <pc:docMk/>
            <pc:sldMk cId="3220278506" sldId="256"/>
            <ac:grpSpMk id="2" creationId="{ACDB02E6-AE9A-144F-1349-840F1FA43992}"/>
          </ac:grpSpMkLst>
        </pc:grpChg>
        <pc:picChg chg="add mod">
          <ac:chgData name="Lauren Wotherspoon" userId="aa6f363f-c88f-4d43-967d-d59d4b06ca0f" providerId="ADAL" clId="{138A0F0A-FE42-4765-93BD-CF322194C96F}" dt="2026-06-30T15:20:59.316" v="7" actId="1076"/>
          <ac:picMkLst>
            <pc:docMk/>
            <pc:sldMk cId="3220278506" sldId="256"/>
            <ac:picMk id="4" creationId="{17AF1C28-8CD1-25E5-676C-E211E03F10A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84849-6AAB-4E01-A5BF-EE15AB7F2B3A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DCDF7-8CC5-4895-A691-6B97AE9667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3525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42C29-F1E1-7D85-0319-ACADC14002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EC3F91-E0B9-144B-8489-321593B62A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4F2AA5-5AAA-1B71-4F50-2C9B199EC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86A90-A51F-44D7-A348-8C842A1CE705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CE346C-B902-6868-0377-FF4B78C8D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2B927-6138-F5CF-95E7-7E9A7D446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C64BE-9680-4FDD-92CA-D77A415D4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035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C76D4-3C68-EFD9-D4A0-2B4B804FD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05CB6E-28D2-31D4-46ED-FA1A930570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5E024-5B21-D121-9B2B-350A7B141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86A90-A51F-44D7-A348-8C842A1CE705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80853-833D-705F-27EA-DA2194945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2E011-29E7-22AF-2DA7-1605497EF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C64BE-9680-4FDD-92CA-D77A415D4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922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A2D2AE-6621-C49B-56ED-E90430D418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539E3E-35EF-34AC-8D51-6A081FBED2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720712-D97A-CBCC-97F1-B0EEE7753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86A90-A51F-44D7-A348-8C842A1CE705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AC2E5-9C91-57D3-8AA3-276072F8C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754E30-D70A-B9BD-4EA4-A4C99D97A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C64BE-9680-4FDD-92CA-D77A415D4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812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D937C-5D89-7C7A-435E-51BF5F658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96DC2-1EC2-6B8E-7507-DDD5F00C0B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FEB47-9462-7D1C-3591-CC445BCCB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86A90-A51F-44D7-A348-8C842A1CE705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0DFEBC-2187-3B51-772E-8EFD19649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47FF57-4952-4316-69B0-86C0D2404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C64BE-9680-4FDD-92CA-D77A415D4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882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784B8-0770-684C-BB96-BF72625C1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7CEE99-499C-A972-F9E1-5CC4E997D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3AC610-19AF-A18D-B06F-C26810FFE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86A90-A51F-44D7-A348-8C842A1CE705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D281B-F1B1-0D31-557C-FF235D841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D53EE9-EB16-6C47-8DF7-1A4353A29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C64BE-9680-4FDD-92CA-D77A415D4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257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D78E6-8627-45E5-FE86-72B08B822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0A83C-8D93-2805-86ED-AFA1D6061C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FAB25E-AA3E-CCA1-AC72-276D4E40D6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4A273-4B68-1607-DE93-B0AD3A129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86A90-A51F-44D7-A348-8C842A1CE705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50C978-9FC7-D637-7061-31647296D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58BBAC-647B-6227-6EDC-1ED12112E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C64BE-9680-4FDD-92CA-D77A415D4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189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8140B-5F90-5F1E-CCC4-FA10406C6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5887F3-1C12-DE02-B5B6-3CF2168DF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C4DDE7-7CED-1201-3144-CCE52536A5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AB1C66-FC8F-DF27-86C8-374F7FACC4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9F116C-7ADE-23D3-4B4F-673949740D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310790-5A80-D21B-75D4-F2270EDC1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86A90-A51F-44D7-A348-8C842A1CE705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E72D8C-F1E8-0B96-36E3-226DB3138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BD297B-A4E0-8682-BC32-B2611FEEE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C64BE-9680-4FDD-92CA-D77A415D4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021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0A9EC-D565-2E98-E588-3D79D046D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49D37-5923-C255-11AB-37C1C6138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86A90-A51F-44D7-A348-8C842A1CE705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D340E8-B1F7-3D4A-ED94-2225B2647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1E35DE-96D6-A585-3914-1E6F7209C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C64BE-9680-4FDD-92CA-D77A415D4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637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A1C6E4-45E0-1068-4165-F9C2B30A8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86A90-A51F-44D7-A348-8C842A1CE705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C79F84-511D-CEE4-0BAB-E8D8E2B1C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32DE9B-2D3C-C740-69E6-D558E3A7D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C64BE-9680-4FDD-92CA-D77A415D4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485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C0097-747B-22FD-0008-2C4D54BF4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54A1D-CBEE-51B7-682A-852234073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7B5D7E-FDBD-7727-F889-84F01E1784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31DC14-0612-FAD9-500E-392E3D679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86A90-A51F-44D7-A348-8C842A1CE705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4694DC-76D8-5B91-FE60-FB20E6FF6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280002-004B-D04C-9F17-52F65CE33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C64BE-9680-4FDD-92CA-D77A415D4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029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0A540-29A7-F78E-3DD7-D1CFAB57A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8D0973-D30F-DF06-F01F-C0ED330707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8FDA62-F1CC-14A0-5173-2DD7C9FF65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F28639-9E80-8013-AECC-45284F770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86A90-A51F-44D7-A348-8C842A1CE705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9A9224-29FE-3248-B02E-0629A61D4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533E32-EC37-05E4-5618-0477E5B14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C64BE-9680-4FDD-92CA-D77A415D4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731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89344F-6402-74F9-CCF6-454284A53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84AB00-C354-3D80-CF57-EFB403585D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8112E2-F663-9CFB-AD6B-6CC8806199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D86A90-A51F-44D7-A348-8C842A1CE705}" type="datetimeFigureOut">
              <a:rPr lang="en-GB" smtClean="0"/>
              <a:t>30/06/2026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2754B3-5F4E-294D-797A-DD5E116395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86470-5C14-6466-2143-2C33B030D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0C64BE-9680-4FDD-92CA-D77A415D40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01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E408176-6236-56D8-B175-0ACF7F4FB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611" y="101743"/>
            <a:ext cx="5257800" cy="1210397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chemeClr val="accent6">
                    <a:lumMod val="50000"/>
                  </a:schemeClr>
                </a:solidFill>
                <a:latin typeface="Public Sans" pitchFamily="2" charset="0"/>
              </a:rPr>
              <a:t>Biomes Governance Structure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CDB02E6-AE9A-144F-1349-840F1FA43992}"/>
              </a:ext>
            </a:extLst>
          </p:cNvPr>
          <p:cNvGrpSpPr/>
          <p:nvPr/>
        </p:nvGrpSpPr>
        <p:grpSpPr>
          <a:xfrm>
            <a:off x="1804348" y="1818864"/>
            <a:ext cx="6773034" cy="3860840"/>
            <a:chOff x="1887317" y="2162400"/>
            <a:chExt cx="8150656" cy="4235502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841CD8B3-0EDA-B248-9AD1-5113B66D693F}"/>
                </a:ext>
              </a:extLst>
            </p:cNvPr>
            <p:cNvSpPr/>
            <p:nvPr/>
          </p:nvSpPr>
          <p:spPr>
            <a:xfrm>
              <a:off x="5238728" y="2162400"/>
              <a:ext cx="1431471" cy="540000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/>
                <a:t>RBGE Board of Trustees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77CBD889-B225-3398-A3CA-833343FF8BE7}"/>
                </a:ext>
              </a:extLst>
            </p:cNvPr>
            <p:cNvSpPr/>
            <p:nvPr/>
          </p:nvSpPr>
          <p:spPr>
            <a:xfrm>
              <a:off x="5241456" y="3011088"/>
              <a:ext cx="1431471" cy="540000"/>
            </a:xfrm>
            <a:prstGeom prst="roundRect">
              <a:avLst/>
            </a:prstGeom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dirty="0"/>
                <a:t>RBGE Edinburgh Biomes Oversight Committee (EBOC)</a:t>
              </a: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31E73B72-25CA-81E6-F2EC-4721FCAE6EEB}"/>
                </a:ext>
              </a:extLst>
            </p:cNvPr>
            <p:cNvSpPr/>
            <p:nvPr/>
          </p:nvSpPr>
          <p:spPr>
            <a:xfrm>
              <a:off x="8606501" y="4692242"/>
              <a:ext cx="1431471" cy="540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>
                  <a:solidFill>
                    <a:schemeClr val="tx1"/>
                  </a:solidFill>
                </a:rPr>
                <a:t>Exec Meeting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49990A8F-2194-734C-C344-A0E572C68259}"/>
                </a:ext>
              </a:extLst>
            </p:cNvPr>
            <p:cNvSpPr/>
            <p:nvPr/>
          </p:nvSpPr>
          <p:spPr>
            <a:xfrm>
              <a:off x="5244184" y="3848277"/>
              <a:ext cx="1431471" cy="540000"/>
            </a:xfrm>
            <a:prstGeom prst="roundRect">
              <a:avLst/>
            </a:prstGeom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/>
                <a:t>RBGE Edinburgh Biomes Programme Board (EBPB)</a:t>
              </a:r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2EAA205D-3665-43F7-D6D6-DB0E783EC1BA}"/>
                </a:ext>
              </a:extLst>
            </p:cNvPr>
            <p:cNvSpPr/>
            <p:nvPr/>
          </p:nvSpPr>
          <p:spPr>
            <a:xfrm>
              <a:off x="5246911" y="4679725"/>
              <a:ext cx="1431471" cy="51567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>
                  <a:solidFill>
                    <a:schemeClr val="tx1"/>
                  </a:solidFill>
                </a:rPr>
                <a:t>Biomes Management Group Meeting</a:t>
              </a:r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8AF8AE5E-01CC-59C7-2F91-BEB5D0341E08}"/>
                </a:ext>
              </a:extLst>
            </p:cNvPr>
            <p:cNvSpPr/>
            <p:nvPr/>
          </p:nvSpPr>
          <p:spPr>
            <a:xfrm>
              <a:off x="5246910" y="5857867"/>
              <a:ext cx="1431471" cy="54000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>
                  <a:solidFill>
                    <a:schemeClr val="tx1"/>
                  </a:solidFill>
                </a:rPr>
                <a:t>Work Package Stakeholder Meeting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C1CDFCA7-7036-5B21-2D76-4D433B1189DD}"/>
                </a:ext>
              </a:extLst>
            </p:cNvPr>
            <p:cNvSpPr/>
            <p:nvPr/>
          </p:nvSpPr>
          <p:spPr>
            <a:xfrm>
              <a:off x="8606502" y="5857866"/>
              <a:ext cx="1431471" cy="51567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>
                  <a:solidFill>
                    <a:schemeClr val="tx1"/>
                  </a:solidFill>
                </a:rPr>
                <a:t>Design Team Meeting</a:t>
              </a:r>
            </a:p>
          </p:txBody>
        </p: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B525955D-914D-639A-019E-5A3D417C975A}"/>
                </a:ext>
              </a:extLst>
            </p:cNvPr>
            <p:cNvSpPr/>
            <p:nvPr/>
          </p:nvSpPr>
          <p:spPr>
            <a:xfrm>
              <a:off x="6926706" y="5870029"/>
              <a:ext cx="1431471" cy="515674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>
                  <a:solidFill>
                    <a:schemeClr val="tx1"/>
                  </a:solidFill>
                </a:rPr>
                <a:t>Contract Progress Meeting</a:t>
              </a:r>
            </a:p>
          </p:txBody>
        </p:sp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7DBFEA70-9278-B570-2638-097270DB75E9}"/>
                </a:ext>
              </a:extLst>
            </p:cNvPr>
            <p:cNvSpPr/>
            <p:nvPr/>
          </p:nvSpPr>
          <p:spPr>
            <a:xfrm>
              <a:off x="3567113" y="5870065"/>
              <a:ext cx="1431471" cy="527837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>
                  <a:solidFill>
                    <a:schemeClr val="tx1"/>
                  </a:solidFill>
                </a:rPr>
                <a:t>External Biomes Cost Review Meeting</a:t>
              </a:r>
            </a:p>
          </p:txBody>
        </p:sp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E40372D3-4FAD-6A85-B2C7-1B3AB08BB5BE}"/>
                </a:ext>
              </a:extLst>
            </p:cNvPr>
            <p:cNvSpPr/>
            <p:nvPr/>
          </p:nvSpPr>
          <p:spPr>
            <a:xfrm>
              <a:off x="1887317" y="5870065"/>
              <a:ext cx="1431471" cy="515674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>
                  <a:solidFill>
                    <a:schemeClr val="tx1"/>
                  </a:solidFill>
                </a:rPr>
                <a:t>Internal Biomes Cost Review Meeting</a:t>
              </a:r>
            </a:p>
          </p:txBody>
        </p: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4CC14C29-E2C1-CA48-4DF4-A5325C5E197C}"/>
                </a:ext>
              </a:extLst>
            </p:cNvPr>
            <p:cNvCxnSpPr/>
            <p:nvPr/>
          </p:nvCxnSpPr>
          <p:spPr>
            <a:xfrm>
              <a:off x="6848470" y="4974440"/>
              <a:ext cx="1548000" cy="0"/>
            </a:xfrm>
            <a:prstGeom prst="straightConnector1">
              <a:avLst/>
            </a:prstGeom>
            <a:ln w="9525"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nector: Elbow 34">
              <a:extLst>
                <a:ext uri="{FF2B5EF4-FFF2-40B4-BE49-F238E27FC236}">
                  <a16:creationId xmlns:a16="http://schemas.microsoft.com/office/drawing/2014/main" id="{C24E374C-0E6E-DAA1-ABBF-682D7B3819AB}"/>
                </a:ext>
              </a:extLst>
            </p:cNvPr>
            <p:cNvCxnSpPr>
              <a:stCxn id="15" idx="2"/>
              <a:endCxn id="29" idx="0"/>
            </p:cNvCxnSpPr>
            <p:nvPr/>
          </p:nvCxnSpPr>
          <p:spPr>
            <a:xfrm rot="5400000">
              <a:off x="3945517" y="3852934"/>
              <a:ext cx="674667" cy="3359594"/>
            </a:xfrm>
            <a:prstGeom prst="bentConnector3">
              <a:avLst/>
            </a:prstGeom>
            <a:ln w="9525">
              <a:head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nector: Elbow 36">
              <a:extLst>
                <a:ext uri="{FF2B5EF4-FFF2-40B4-BE49-F238E27FC236}">
                  <a16:creationId xmlns:a16="http://schemas.microsoft.com/office/drawing/2014/main" id="{FA6F3E63-9E1B-0780-1700-01AC86576E51}"/>
                </a:ext>
              </a:extLst>
            </p:cNvPr>
            <p:cNvCxnSpPr>
              <a:stCxn id="15" idx="2"/>
              <a:endCxn id="28" idx="0"/>
            </p:cNvCxnSpPr>
            <p:nvPr/>
          </p:nvCxnSpPr>
          <p:spPr>
            <a:xfrm rot="5400000">
              <a:off x="4785415" y="4692832"/>
              <a:ext cx="674667" cy="1679798"/>
            </a:xfrm>
            <a:prstGeom prst="bentConnector3">
              <a:avLst/>
            </a:prstGeom>
            <a:ln w="9525">
              <a:head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ctor: Elbow 38">
              <a:extLst>
                <a:ext uri="{FF2B5EF4-FFF2-40B4-BE49-F238E27FC236}">
                  <a16:creationId xmlns:a16="http://schemas.microsoft.com/office/drawing/2014/main" id="{50EBF283-B122-2491-E6FB-C2F1D885A70E}"/>
                </a:ext>
              </a:extLst>
            </p:cNvPr>
            <p:cNvCxnSpPr>
              <a:cxnSpLocks/>
              <a:stCxn id="15" idx="2"/>
              <a:endCxn id="19" idx="0"/>
            </p:cNvCxnSpPr>
            <p:nvPr/>
          </p:nvCxnSpPr>
          <p:spPr>
            <a:xfrm rot="5400000">
              <a:off x="5631413" y="5526632"/>
              <a:ext cx="662469" cy="1"/>
            </a:xfrm>
            <a:prstGeom prst="bentConnector3">
              <a:avLst/>
            </a:prstGeom>
            <a:ln w="9525">
              <a:head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Connector: Elbow 41">
              <a:extLst>
                <a:ext uri="{FF2B5EF4-FFF2-40B4-BE49-F238E27FC236}">
                  <a16:creationId xmlns:a16="http://schemas.microsoft.com/office/drawing/2014/main" id="{FF25F10D-59B9-BF2A-4150-3A00C331FA70}"/>
                </a:ext>
              </a:extLst>
            </p:cNvPr>
            <p:cNvCxnSpPr>
              <a:stCxn id="15" idx="2"/>
              <a:endCxn id="27" idx="0"/>
            </p:cNvCxnSpPr>
            <p:nvPr/>
          </p:nvCxnSpPr>
          <p:spPr>
            <a:xfrm rot="16200000" flipH="1">
              <a:off x="6465229" y="4692815"/>
              <a:ext cx="674631" cy="1679795"/>
            </a:xfrm>
            <a:prstGeom prst="bentConnector3">
              <a:avLst/>
            </a:prstGeom>
            <a:ln w="9525">
              <a:head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ctor: Elbow 43">
              <a:extLst>
                <a:ext uri="{FF2B5EF4-FFF2-40B4-BE49-F238E27FC236}">
                  <a16:creationId xmlns:a16="http://schemas.microsoft.com/office/drawing/2014/main" id="{1A9DC8EC-F325-F745-30AF-AF04C462D012}"/>
                </a:ext>
              </a:extLst>
            </p:cNvPr>
            <p:cNvCxnSpPr>
              <a:stCxn id="15" idx="2"/>
              <a:endCxn id="26" idx="0"/>
            </p:cNvCxnSpPr>
            <p:nvPr/>
          </p:nvCxnSpPr>
          <p:spPr>
            <a:xfrm rot="16200000" flipH="1">
              <a:off x="7311208" y="3846836"/>
              <a:ext cx="662468" cy="3359591"/>
            </a:xfrm>
            <a:prstGeom prst="bentConnector3">
              <a:avLst/>
            </a:prstGeom>
            <a:ln w="6350">
              <a:head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2EEE30BE-95E8-8BF6-5192-A75847D69158}"/>
                </a:ext>
              </a:extLst>
            </p:cNvPr>
            <p:cNvCxnSpPr>
              <a:cxnSpLocks/>
            </p:cNvCxnSpPr>
            <p:nvPr/>
          </p:nvCxnSpPr>
          <p:spPr>
            <a:xfrm>
              <a:off x="5962590" y="4388277"/>
              <a:ext cx="2727" cy="288000"/>
            </a:xfrm>
            <a:prstGeom prst="line">
              <a:avLst/>
            </a:prstGeom>
            <a:ln w="9525">
              <a:headEnd type="triangle" w="med" len="med"/>
              <a:tailEnd type="non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8ABC2E30-21B8-BCB5-98B6-DA9CC3FDDD56}"/>
                </a:ext>
              </a:extLst>
            </p:cNvPr>
            <p:cNvSpPr/>
            <p:nvPr/>
          </p:nvSpPr>
          <p:spPr>
            <a:xfrm>
              <a:off x="1887317" y="4692242"/>
              <a:ext cx="1431471" cy="540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5">
                <a:shade val="15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>
                  <a:solidFill>
                    <a:schemeClr val="tx1"/>
                  </a:solidFill>
                </a:rPr>
                <a:t>External Advisors</a:t>
              </a:r>
            </a:p>
            <a:p>
              <a:pPr algn="ctr"/>
              <a:r>
                <a:rPr lang="en-GB" sz="700">
                  <a:solidFill>
                    <a:schemeClr val="tx1"/>
                  </a:solidFill>
                </a:rPr>
                <a:t>( SG &amp; SFT)</a:t>
              </a:r>
            </a:p>
          </p:txBody>
        </p: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1E04EF76-4455-0A26-E26C-856BD70A4EA5}"/>
                </a:ext>
              </a:extLst>
            </p:cNvPr>
            <p:cNvCxnSpPr/>
            <p:nvPr/>
          </p:nvCxnSpPr>
          <p:spPr>
            <a:xfrm>
              <a:off x="3508848" y="4964885"/>
              <a:ext cx="1548000" cy="0"/>
            </a:xfrm>
            <a:prstGeom prst="straightConnector1">
              <a:avLst/>
            </a:prstGeom>
            <a:ln w="9525"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512F1CDF-B2BC-5A5A-F967-55D501D0263E}"/>
                </a:ext>
              </a:extLst>
            </p:cNvPr>
            <p:cNvCxnSpPr/>
            <p:nvPr/>
          </p:nvCxnSpPr>
          <p:spPr>
            <a:xfrm>
              <a:off x="6789964" y="4118277"/>
              <a:ext cx="1568213" cy="0"/>
            </a:xfrm>
            <a:prstGeom prst="straightConnector1">
              <a:avLst/>
            </a:prstGeom>
            <a:ln w="9525"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: Rounded Corners 54">
              <a:extLst>
                <a:ext uri="{FF2B5EF4-FFF2-40B4-BE49-F238E27FC236}">
                  <a16:creationId xmlns:a16="http://schemas.microsoft.com/office/drawing/2014/main" id="{61DFC2C6-011E-242C-2B20-FCB62E435C86}"/>
                </a:ext>
              </a:extLst>
            </p:cNvPr>
            <p:cNvSpPr/>
            <p:nvPr/>
          </p:nvSpPr>
          <p:spPr>
            <a:xfrm>
              <a:off x="8606501" y="3885807"/>
              <a:ext cx="1431471" cy="51567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>
                  <a:solidFill>
                    <a:schemeClr val="tx1"/>
                  </a:solidFill>
                </a:rPr>
                <a:t>Visitor Journey Group</a:t>
              </a:r>
            </a:p>
          </p:txBody>
        </p:sp>
        <p:cxnSp>
          <p:nvCxnSpPr>
            <p:cNvPr id="1028" name="Straight Connector 1027">
              <a:extLst>
                <a:ext uri="{FF2B5EF4-FFF2-40B4-BE49-F238E27FC236}">
                  <a16:creationId xmlns:a16="http://schemas.microsoft.com/office/drawing/2014/main" id="{6C1B8513-59ED-42ED-7BB1-522CC080A542}"/>
                </a:ext>
              </a:extLst>
            </p:cNvPr>
            <p:cNvCxnSpPr>
              <a:cxnSpLocks/>
            </p:cNvCxnSpPr>
            <p:nvPr/>
          </p:nvCxnSpPr>
          <p:spPr>
            <a:xfrm>
              <a:off x="5957192" y="3560276"/>
              <a:ext cx="2727" cy="288000"/>
            </a:xfrm>
            <a:prstGeom prst="line">
              <a:avLst/>
            </a:prstGeom>
            <a:ln w="9525">
              <a:headEnd type="triangle" w="med" len="med"/>
              <a:tailEnd type="non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9" name="Straight Connector 1028">
              <a:extLst>
                <a:ext uri="{FF2B5EF4-FFF2-40B4-BE49-F238E27FC236}">
                  <a16:creationId xmlns:a16="http://schemas.microsoft.com/office/drawing/2014/main" id="{745CDE8E-B6F1-D644-A357-8A806B21767A}"/>
                </a:ext>
              </a:extLst>
            </p:cNvPr>
            <p:cNvCxnSpPr>
              <a:cxnSpLocks/>
            </p:cNvCxnSpPr>
            <p:nvPr/>
          </p:nvCxnSpPr>
          <p:spPr>
            <a:xfrm>
              <a:off x="5954464" y="2710925"/>
              <a:ext cx="2727" cy="288000"/>
            </a:xfrm>
            <a:prstGeom prst="line">
              <a:avLst/>
            </a:prstGeom>
            <a:ln w="9525">
              <a:headEnd type="triangle" w="med" len="med"/>
              <a:tailEnd type="non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3129D68B-0064-0AA8-D0F2-726B72E2B301}"/>
              </a:ext>
            </a:extLst>
          </p:cNvPr>
          <p:cNvSpPr/>
          <p:nvPr/>
        </p:nvSpPr>
        <p:spPr>
          <a:xfrm>
            <a:off x="4482471" y="2456633"/>
            <a:ext cx="1395880" cy="1604462"/>
          </a:xfrm>
          <a:prstGeom prst="rect">
            <a:avLst/>
          </a:prstGeom>
          <a:noFill/>
          <a:ln w="9525"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image2.png">
            <a:extLst>
              <a:ext uri="{FF2B5EF4-FFF2-40B4-BE49-F238E27FC236}">
                <a16:creationId xmlns:a16="http://schemas.microsoft.com/office/drawing/2014/main" id="{17AF1C28-8CD1-25E5-676C-E211E03F10A4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0149840" y="308610"/>
            <a:ext cx="1455420" cy="121158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220278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1CBA3AB46B914BB8143388434EC99F" ma:contentTypeVersion="13" ma:contentTypeDescription="Create a new document." ma:contentTypeScope="" ma:versionID="392b9cf190a429381b4c8464974b17d1">
  <xsd:schema xmlns:xsd="http://www.w3.org/2001/XMLSchema" xmlns:xs="http://www.w3.org/2001/XMLSchema" xmlns:p="http://schemas.microsoft.com/office/2006/metadata/properties" xmlns:ns2="ea662162-76cb-4de5-b95b-0c5bdbb2ab76" xmlns:ns3="48e25ad4-fe5c-464c-b4a1-4cf6c88c16ae" targetNamespace="http://schemas.microsoft.com/office/2006/metadata/properties" ma:root="true" ma:fieldsID="79b814117d100178582849fdd57563e2" ns2:_="" ns3:_="">
    <xsd:import namespace="ea662162-76cb-4de5-b95b-0c5bdbb2ab76"/>
    <xsd:import namespace="48e25ad4-fe5c-464c-b4a1-4cf6c88c16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662162-76cb-4de5-b95b-0c5bdbb2ab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1267f0c9-26c2-43b0-88a9-7851c519381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e25ad4-fe5c-464c-b4a1-4cf6c88c16ae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f4244a6d-7abb-469e-94d6-93d813f05814}" ma:internalName="TaxCatchAll" ma:showField="CatchAllData" ma:web="48e25ad4-fe5c-464c-b4a1-4cf6c88c16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a662162-76cb-4de5-b95b-0c5bdbb2ab76">
      <Terms xmlns="http://schemas.microsoft.com/office/infopath/2007/PartnerControls"/>
    </lcf76f155ced4ddcb4097134ff3c332f>
    <TaxCatchAll xmlns="48e25ad4-fe5c-464c-b4a1-4cf6c88c16a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D7D6DEF-9132-417B-B5E0-5A3AEB553172}"/>
</file>

<file path=customXml/itemProps2.xml><?xml version="1.0" encoding="utf-8"?>
<ds:datastoreItem xmlns:ds="http://schemas.openxmlformats.org/officeDocument/2006/customXml" ds:itemID="{CC182489-86A0-4B97-AF76-DCD39B458C98}">
  <ds:schemaRefs>
    <ds:schemaRef ds:uri="http://schemas.microsoft.com/office/2006/metadata/properties"/>
    <ds:schemaRef ds:uri="http://schemas.microsoft.com/office/infopath/2007/PartnerControls"/>
    <ds:schemaRef ds:uri="409c38fc-ef18-426b-9051-e26911e423f4"/>
    <ds:schemaRef ds:uri="4d10f026-00ae-42fb-9927-80c660b36818"/>
  </ds:schemaRefs>
</ds:datastoreItem>
</file>

<file path=customXml/itemProps3.xml><?xml version="1.0" encoding="utf-8"?>
<ds:datastoreItem xmlns:ds="http://schemas.openxmlformats.org/officeDocument/2006/customXml" ds:itemID="{A5D6014A-BA68-461D-89FB-724773AAE87F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bb63bb00-175e-46b7-b7b3-bc74158e4fd4}" enabled="0" method="" siteId="{bb63bb00-175e-46b7-b7b3-bc74158e4fd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59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Public Sans</vt:lpstr>
      <vt:lpstr>Office Theme</vt:lpstr>
      <vt:lpstr>Biomes Governance Structure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Keiran Ferguson</dc:creator>
  <cp:lastModifiedBy>Lauren Wotherspoon</cp:lastModifiedBy>
  <cp:revision>5</cp:revision>
  <dcterms:created xsi:type="dcterms:W3CDTF">2026-01-08T10:57:25Z</dcterms:created>
  <dcterms:modified xsi:type="dcterms:W3CDTF">2026-06-30T15:21:04Z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0x010100BA1CBA3AB46B914BB8143388434EC99F</vt:lpwstr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_activity">
    <vt:lpwstr>{"FileActivityType":"9","FileActivityTimeStamp":"2026-01-14T14:42:19.937Z","FileActivityUsersOnPage":[{"DisplayName":"Keiran Ferguson","Id":"kferguson@rbge.org.uk"},{"DisplayName":"Rachel Fraser","Id":"rfraser@rbge.org.uk"}],"FileActivityNavigationId":null}</vt:lpwstr>
  </property>
  <property fmtid="{D5CDD505-2E9C-101B-9397-08002B2CF9AE}" pid="7" name="TriggerFlowInfo">
    <vt:lpwstr/>
  </property>
</Properties>
</file>